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82168"/>
  </p:normalViewPr>
  <p:slideViewPr>
    <p:cSldViewPr>
      <p:cViewPr>
        <p:scale>
          <a:sx n="30" d="100"/>
          <a:sy n="30" d="100"/>
        </p:scale>
        <p:origin x="-2376" y="-78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2076A964-61F8-FA9B-70A0-E5445CAF81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FDC93CC-50C0-1D2E-CF1D-DAA203D305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86C3E8FC-71CB-829B-1CB8-C2F00CCFD18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B61BDECA-EC9A-8922-B67C-3D2698FB96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0AF206AC-C300-4E73-8791-85D91AEB1B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AA998B9B-8B2F-C0B6-1268-FF43889C0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89DECD-E921-FC48-B38C-2596742A45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2ACED7-BE1D-B3C2-51A5-23410685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9A2FB1-46C1-1D71-1FAE-D35F0F27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4D930-707A-7B16-E2E6-6A8B4C37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3879-7209-5848-96FA-9FE852CC5B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159978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38EBF3-84D8-0A10-B48B-20D26922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F4201-40D0-C001-371F-255C2D75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C8A33-813F-5187-D4DC-A02AA01E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D1E5-7E0D-F84F-BAA6-001422D0FA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519776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47A5FA-695D-9DF7-3AF7-5672911E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7ED3E-5D02-288C-4B99-4BF468C6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BF789F-CEEC-BFBF-A27E-11F485FA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54DE-D3EF-6741-860B-FA393E046D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6323043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634AE4-3336-CD5E-5F6E-31D3F87F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4BD2F-090A-F0A9-6917-72A522AB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B6C0BE-E86A-29AC-3FE6-65DAA2D8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9012-B72D-EE47-8A8B-13F4BF9F80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64042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C49FB-DACE-0CBD-F621-0C12D0A2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F21C7-3D5E-59B4-AF00-2C7D5DB4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18B94-A305-C8B6-8FDF-3B96EAFA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02F2-0ECD-124A-988E-4BC09F8F09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352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2F438EF-7565-210B-2B42-AE37F493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B454C15-9E6F-3D5F-966F-09E82F2F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DF4AB86-08D7-D2C0-A5C9-D610D028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6234-6B75-7041-BBCB-F690A6B32D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3593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D56896C-3579-9951-94C2-3A3CC891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086A38B-14D3-1BA8-A565-BC1DC7A9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515453-4230-BB8D-270C-10F656E3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759F-73F7-4B47-9025-68F1207F9A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9914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A3612FA-687D-359E-173C-3B377950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2467B7A-EDA6-65B0-2EC3-7D064CA8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F32FEB8-0666-C41B-49BC-72EAE227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E78E-9A3A-F245-9778-82898277EA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231583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CC00E2C-551B-8D60-D594-675E1B1C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A80B15F-DEAE-AF42-D588-1DB85A6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B9678F1-6448-F4AC-B01E-A69796CD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A7CD-08A0-9A47-878E-6B8E101629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62421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94247B2-59E0-B36C-AB7A-04A3BE45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EEDBD76-5115-62F6-B085-88DD3693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F5B1A2D-C377-D0BC-922C-554E7522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422-E18D-8744-8B06-BD1807A480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81469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rtlCol="0">
            <a:normAutofit/>
          </a:bodyPr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B5D3ACC-46E5-FC8F-C77C-5317AA84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8C2D487-3DAE-4D22-D800-784E3F11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FBACA07-9508-FF5F-7ECB-2CF43DE0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5F64-BA77-044A-ACC0-15BFA17961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1205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0DA669-4D43-410C-3949-035C93547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06BEC6D-647B-E113-A95E-34D7F1625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01BD75-62C9-D331-14B3-0B6D7381D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5BEFE-DBF4-F684-BF56-C9E788652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11A27C-F32E-B50D-8D85-1AC6F8266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EDD598-8BF6-DD45-918B-A4820277D8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2pPr>
      <a:lvl3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3pPr>
      <a:lvl4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4pPr>
      <a:lvl5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09625" indent="-809625" algn="l" defTabSz="3238500" rtl="0" eaLnBrk="0" fontAlgn="base" hangingPunct="0">
        <a:lnSpc>
          <a:spcPct val="90000"/>
        </a:lnSpc>
        <a:spcBef>
          <a:spcPts val="3538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875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497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6896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882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xmlns="" id="{32C0DE43-1B7F-35C8-E2DD-29C128644E65}"/>
              </a:ext>
            </a:extLst>
          </p:cNvPr>
          <p:cNvSpPr txBox="1"/>
          <p:nvPr/>
        </p:nvSpPr>
        <p:spPr>
          <a:xfrm>
            <a:off x="1398787" y="4706513"/>
            <a:ext cx="30105350" cy="22113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eneva" panose="020B0503030404040204" pitchFamily="124" charset="-128"/>
                <a:cs typeface="Times New Roman" panose="02020603050405020304" pitchFamily="18" charset="0"/>
              </a:rPr>
              <a:t>Título do trabalho Times New Roman, negrito, corpo 64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Geneva" panose="020B0503030404040204" pitchFamily="124" charset="-128"/>
              <a:cs typeface="Times New Roman" panose="02020603050405020304" pitchFamily="18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14466EFC-A3B0-DE28-5EE3-B8BDD8069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45" y="6917901"/>
            <a:ext cx="27539950" cy="34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991" tIns="215995" rIns="431991" bIns="21599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360738" indent="-1292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170488" indent="-1033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239000" indent="-1033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07513" indent="-1035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764713" indent="-10350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221913" indent="-10350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679113" indent="-10350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1136313" indent="-10350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J. Couto</a:t>
            </a:r>
            <a:r>
              <a:rPr lang="pt-B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C. Swnber</a:t>
            </a:r>
            <a:r>
              <a:rPr lang="pt-B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M. C. Quadri</a:t>
            </a:r>
            <a:r>
              <a:rPr lang="pt-B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ctr"/>
            <a:r>
              <a:rPr lang="pt-B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Aluno DEQ/CTC/UEM, </a:t>
            </a:r>
            <a:r>
              <a:rPr lang="pt-B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Mestrando ou Doutorando PEQ/UEM, </a:t>
            </a:r>
            <a:r>
              <a:rPr lang="pt-BR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 DEQ/CTC/UEM</a:t>
            </a:r>
          </a:p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Estadual de Maringá, Av. Colombo, 5790, Bloco D90, CEP. 87020-900, Maringá – PR</a:t>
            </a:r>
          </a:p>
          <a:p>
            <a:pPr algn="ctr"/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do pôster deverá ser de 0,80 m de largura </a:t>
            </a:r>
            <a:r>
              <a:rPr lang="pt-B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1,0 m </a:t>
            </a:r>
            <a:r>
              <a:rPr lang="pt-BR" sz="4400">
                <a:latin typeface="Times New Roman" panose="02020603050405020304" pitchFamily="18" charset="0"/>
                <a:cs typeface="Times New Roman" panose="02020603050405020304" pitchFamily="18" charset="0"/>
              </a:rPr>
              <a:t>de altura.</a:t>
            </a: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9" name="Rectangle 37">
            <a:extLst>
              <a:ext uri="{FF2B5EF4-FFF2-40B4-BE49-F238E27FC236}">
                <a16:creationId xmlns:a16="http://schemas.microsoft.com/office/drawing/2014/main" xmlns="" id="{BC11DDFF-A00B-1498-7077-C912D5D8B11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75544" y="4587343"/>
            <a:ext cx="30048200" cy="50800"/>
          </a:xfrm>
          <a:prstGeom prst="rect">
            <a:avLst/>
          </a:prstGeom>
          <a:solidFill>
            <a:srgbClr val="002B7B"/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360738" indent="-1292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170488" indent="-1033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239000" indent="-1033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07513" indent="-1035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7647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2219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6791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11363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pt-BR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368CB1B-53FA-01B4-1E2E-BBC110B7E44E}"/>
              </a:ext>
            </a:extLst>
          </p:cNvPr>
          <p:cNvSpPr txBox="1"/>
          <p:nvPr/>
        </p:nvSpPr>
        <p:spPr>
          <a:xfrm>
            <a:off x="5481427" y="1604057"/>
            <a:ext cx="21134808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b="1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 SIMPÓSIO DE</a:t>
            </a:r>
            <a:r>
              <a:rPr lang="pt-PT" sz="7200" b="1" spc="360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7200" b="1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CIÊNCIA</a:t>
            </a:r>
            <a:r>
              <a:rPr lang="pt-PT" sz="7200" b="1" spc="130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pt-PT" sz="7200" b="1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ENGENHARIA DE</a:t>
            </a:r>
            <a:r>
              <a:rPr lang="pt-PT" sz="7200" b="1" spc="130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7200" b="1" dirty="0">
                <a:solidFill>
                  <a:srgbClr val="3C540C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ALIMENTOS</a:t>
            </a:r>
            <a:r>
              <a:rPr lang="pt-BR" sz="7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7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2" name="Rectangle 37">
            <a:extLst>
              <a:ext uri="{FF2B5EF4-FFF2-40B4-BE49-F238E27FC236}">
                <a16:creationId xmlns:a16="http://schemas.microsoft.com/office/drawing/2014/main" xmlns="" id="{45C41262-44A7-A954-8495-26D805F2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769" y="40193913"/>
            <a:ext cx="29956125" cy="46037"/>
          </a:xfrm>
          <a:prstGeom prst="rect">
            <a:avLst/>
          </a:prstGeom>
          <a:solidFill>
            <a:srgbClr val="002B7B"/>
          </a:solidFill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360738" indent="-12922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170488" indent="-1033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239000" indent="-1033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07513" indent="-1035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7647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2219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6791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1136313" indent="-103505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pt-BR">
              <a:ln>
                <a:solidFill>
                  <a:schemeClr val="accent6">
                    <a:lumMod val="75000"/>
                  </a:schemeClr>
                </a:solidFill>
              </a:ln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385" name="Título 1">
            <a:extLst>
              <a:ext uri="{FF2B5EF4-FFF2-40B4-BE49-F238E27FC236}">
                <a16:creationId xmlns:a16="http://schemas.microsoft.com/office/drawing/2014/main" xmlns="" id="{DD772DC0-F10F-3F18-EAD8-9CF2CF7A5736}"/>
              </a:ext>
            </a:extLst>
          </p:cNvPr>
          <p:cNvSpPr txBox="1">
            <a:spLocks/>
          </p:cNvSpPr>
          <p:nvPr/>
        </p:nvSpPr>
        <p:spPr bwMode="auto">
          <a:xfrm>
            <a:off x="3373854" y="40531126"/>
            <a:ext cx="5413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002" tIns="198001" rIns="396002" bIns="198001" anchor="ctr"/>
          <a:lstStyle>
            <a:lvl1pPr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09963" indent="-1349375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400675" indent="-1079500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559675" indent="-1079500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720263" indent="-1079500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0177463" indent="-1079500" defTabSz="457200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634663" indent="-1079500" defTabSz="457200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1091863" indent="-1079500" defTabSz="457200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1549063" indent="-1079500" defTabSz="457200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Organização:</a:t>
            </a:r>
          </a:p>
        </p:txBody>
      </p:sp>
      <p:pic>
        <p:nvPicPr>
          <p:cNvPr id="2" name="image3.jpeg">
            <a:extLst>
              <a:ext uri="{FF2B5EF4-FFF2-40B4-BE49-F238E27FC236}">
                <a16:creationId xmlns:a16="http://schemas.microsoft.com/office/drawing/2014/main" xmlns="" id="{9F356098-165C-F3C5-B17F-F28CB485BB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0574" y="40813774"/>
            <a:ext cx="3523957" cy="1980970"/>
          </a:xfrm>
          <a:prstGeom prst="rect">
            <a:avLst/>
          </a:prstGeom>
        </p:spPr>
      </p:pic>
      <p:pic>
        <p:nvPicPr>
          <p:cNvPr id="3" name="image4.png">
            <a:extLst>
              <a:ext uri="{FF2B5EF4-FFF2-40B4-BE49-F238E27FC236}">
                <a16:creationId xmlns:a16="http://schemas.microsoft.com/office/drawing/2014/main" xmlns="" id="{2AFF537A-0B67-81A0-B8E5-A09C0CD175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8827" y="40994790"/>
            <a:ext cx="1934935" cy="1934935"/>
          </a:xfrm>
          <a:prstGeom prst="rect">
            <a:avLst/>
          </a:prstGeom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xmlns="" id="{A4F9F95E-17F4-06D4-A2A2-06906C0D52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8787" y="675801"/>
            <a:ext cx="4333285" cy="3624594"/>
          </a:xfrm>
          <a:prstGeom prst="rect">
            <a:avLst/>
          </a:prstGeom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xmlns="" id="{08FBA19E-A5A8-F863-FDFD-BB671ABAFC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72444" y="406104"/>
            <a:ext cx="3501947" cy="39046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0FF3DF1-101D-7F46-07BC-96277DCD6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1343" y="40657606"/>
            <a:ext cx="2392824" cy="22690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8626D1E-2FF9-40AF-A72F-34414DBFF1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6341" y="40972703"/>
            <a:ext cx="2571750" cy="177165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3DFE1B1-C4A6-4C7E-927B-21FB52E7556A}"/>
              </a:ext>
            </a:extLst>
          </p:cNvPr>
          <p:cNvSpPr txBox="1"/>
          <p:nvPr/>
        </p:nvSpPr>
        <p:spPr>
          <a:xfrm>
            <a:off x="7757160" y="21410414"/>
            <a:ext cx="1642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DFC8F53-006C-44DC-82E8-F060A1DB2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3886" y="40369877"/>
            <a:ext cx="3573828" cy="26907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310</TotalTime>
  <Words>38</Words>
  <Application>Microsoft Macintosh PowerPoint</Application>
  <PresentationFormat>Personalizar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UEM-PPC2</cp:lastModifiedBy>
  <cp:revision>279</cp:revision>
  <dcterms:created xsi:type="dcterms:W3CDTF">2007-11-19T21:30:54Z</dcterms:created>
  <dcterms:modified xsi:type="dcterms:W3CDTF">2023-10-27T12:54:31Z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